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124" r:id="rId1"/>
  </p:sldMasterIdLst>
  <p:notesMasterIdLst>
    <p:notesMasterId r:id="rId13"/>
  </p:notesMasterIdLst>
  <p:sldIdLst>
    <p:sldId id="430" r:id="rId2"/>
    <p:sldId id="416" r:id="rId3"/>
    <p:sldId id="429" r:id="rId4"/>
    <p:sldId id="421" r:id="rId5"/>
    <p:sldId id="422" r:id="rId6"/>
    <p:sldId id="431" r:id="rId7"/>
    <p:sldId id="436" r:id="rId8"/>
    <p:sldId id="432" r:id="rId9"/>
    <p:sldId id="433" r:id="rId10"/>
    <p:sldId id="437" r:id="rId11"/>
    <p:sldId id="438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699"/>
    <a:srgbClr val="FFFFCC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DD7F4D-1CC3-4360-BC07-D45B564B0F2B}" v="177" dt="2025-03-20T02:56:45.5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45" autoAdjust="0"/>
    <p:restoredTop sz="94291" autoAdjust="0"/>
  </p:normalViewPr>
  <p:slideViewPr>
    <p:cSldViewPr>
      <p:cViewPr varScale="1">
        <p:scale>
          <a:sx n="82" d="100"/>
          <a:sy n="82" d="100"/>
        </p:scale>
        <p:origin x="145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akya Nallani" userId="7d02c9a4acd527f7" providerId="LiveId" clId="{01DD7F4D-1CC3-4360-BC07-D45B564B0F2B}"/>
    <pc:docChg chg="undo redo custSel addSld delSld modSld modMainMaster">
      <pc:chgData name="Chanakya Nallani" userId="7d02c9a4acd527f7" providerId="LiveId" clId="{01DD7F4D-1CC3-4360-BC07-D45B564B0F2B}" dt="2025-03-20T02:56:45.562" v="985" actId="14100"/>
      <pc:docMkLst>
        <pc:docMk/>
      </pc:docMkLst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2804460171" sldId="416"/>
        </pc:sldMkLst>
        <pc:spChg chg="mod">
          <ac:chgData name="Chanakya Nallani" userId="7d02c9a4acd527f7" providerId="LiveId" clId="{01DD7F4D-1CC3-4360-BC07-D45B564B0F2B}" dt="2025-03-19T16:33:17.059" v="919" actId="207"/>
          <ac:spMkLst>
            <pc:docMk/>
            <pc:sldMk cId="2804460171" sldId="416"/>
            <ac:spMk id="2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5:28:45.327" v="149" actId="1076"/>
          <ac:spMkLst>
            <pc:docMk/>
            <pc:sldMk cId="2804460171" sldId="416"/>
            <ac:spMk id="3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804460171" sldId="416"/>
            <ac:spMk id="4" creationId="{00000000-0000-0000-0000-000000000000}"/>
          </ac:spMkLst>
        </pc:spChg>
        <pc:spChg chg="add">
          <ac:chgData name="Chanakya Nallani" userId="7d02c9a4acd527f7" providerId="LiveId" clId="{01DD7F4D-1CC3-4360-BC07-D45B564B0F2B}" dt="2025-03-19T15:27:27.180" v="140"/>
          <ac:spMkLst>
            <pc:docMk/>
            <pc:sldMk cId="2804460171" sldId="416"/>
            <ac:spMk id="5" creationId="{20CAA969-2F0E-A198-A2B6-1BE1111463B8}"/>
          </ac:spMkLst>
        </pc:spChg>
        <pc:spChg chg="add del mod">
          <ac:chgData name="Chanakya Nallani" userId="7d02c9a4acd527f7" providerId="LiveId" clId="{01DD7F4D-1CC3-4360-BC07-D45B564B0F2B}" dt="2025-03-19T15:28:01.187" v="144" actId="478"/>
          <ac:spMkLst>
            <pc:docMk/>
            <pc:sldMk cId="2804460171" sldId="416"/>
            <ac:spMk id="8" creationId="{97F52D58-8748-E9A1-7FEF-B64E9AE61F5E}"/>
          </ac:spMkLst>
        </pc:spChg>
        <pc:spChg chg="add del mod">
          <ac:chgData name="Chanakya Nallani" userId="7d02c9a4acd527f7" providerId="LiveId" clId="{01DD7F4D-1CC3-4360-BC07-D45B564B0F2B}" dt="2025-03-19T15:28:01.187" v="144" actId="478"/>
          <ac:spMkLst>
            <pc:docMk/>
            <pc:sldMk cId="2804460171" sldId="416"/>
            <ac:spMk id="9" creationId="{45C5F102-3773-39EF-BD9D-CD05C504B814}"/>
          </ac:spMkLst>
        </pc:spChg>
        <pc:picChg chg="del">
          <ac:chgData name="Chanakya Nallani" userId="7d02c9a4acd527f7" providerId="LiveId" clId="{01DD7F4D-1CC3-4360-BC07-D45B564B0F2B}" dt="2025-03-19T15:22:37.527" v="79" actId="478"/>
          <ac:picMkLst>
            <pc:docMk/>
            <pc:sldMk cId="2804460171" sldId="416"/>
            <ac:picMk id="6" creationId="{FF3F19BB-5936-73A5-4CF1-DE34A94F8566}"/>
          </ac:picMkLst>
        </pc:picChg>
        <pc:picChg chg="add mod">
          <ac:chgData name="Chanakya Nallani" userId="7d02c9a4acd527f7" providerId="LiveId" clId="{01DD7F4D-1CC3-4360-BC07-D45B564B0F2B}" dt="2025-03-19T15:28:56.491" v="151" actId="14100"/>
          <ac:picMkLst>
            <pc:docMk/>
            <pc:sldMk cId="2804460171" sldId="416"/>
            <ac:picMk id="10" creationId="{0F8C5DCB-9CB4-3C45-6129-A06D517ECD2A}"/>
          </ac:picMkLst>
        </pc:picChg>
      </pc:sldChg>
      <pc:sldChg chg="delSp modSp mod">
        <pc:chgData name="Chanakya Nallani" userId="7d02c9a4acd527f7" providerId="LiveId" clId="{01DD7F4D-1CC3-4360-BC07-D45B564B0F2B}" dt="2025-03-19T16:36:40.660" v="940"/>
        <pc:sldMkLst>
          <pc:docMk/>
          <pc:sldMk cId="2360006657" sldId="421"/>
        </pc:sldMkLst>
        <pc:spChg chg="mod">
          <ac:chgData name="Chanakya Nallani" userId="7d02c9a4acd527f7" providerId="LiveId" clId="{01DD7F4D-1CC3-4360-BC07-D45B564B0F2B}" dt="2025-03-19T16:33:39.348" v="921" actId="14100"/>
          <ac:spMkLst>
            <pc:docMk/>
            <pc:sldMk cId="2360006657" sldId="421"/>
            <ac:spMk id="2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5:45:48.598" v="285" actId="113"/>
          <ac:spMkLst>
            <pc:docMk/>
            <pc:sldMk cId="2360006657" sldId="421"/>
            <ac:spMk id="3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360006657" sldId="421"/>
            <ac:spMk id="4" creationId="{00000000-0000-0000-0000-000000000000}"/>
          </ac:spMkLst>
        </pc:spChg>
        <pc:picChg chg="del">
          <ac:chgData name="Chanakya Nallani" userId="7d02c9a4acd527f7" providerId="LiveId" clId="{01DD7F4D-1CC3-4360-BC07-D45B564B0F2B}" dt="2025-03-19T15:42:47.470" v="251" actId="478"/>
          <ac:picMkLst>
            <pc:docMk/>
            <pc:sldMk cId="2360006657" sldId="421"/>
            <ac:picMk id="6" creationId="{9FB0998A-4C65-9EC5-9E91-D89E6E308B33}"/>
          </ac:picMkLst>
        </pc:pic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3391777382" sldId="422"/>
        </pc:sldMkLst>
        <pc:spChg chg="mod">
          <ac:chgData name="Chanakya Nallani" userId="7d02c9a4acd527f7" providerId="LiveId" clId="{01DD7F4D-1CC3-4360-BC07-D45B564B0F2B}" dt="2025-03-19T16:34:46.487" v="927" actId="207"/>
          <ac:spMkLst>
            <pc:docMk/>
            <pc:sldMk cId="3391777382" sldId="422"/>
            <ac:spMk id="2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3391777382" sldId="422"/>
            <ac:spMk id="4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34:38.373" v="926" actId="14100"/>
          <ac:spMkLst>
            <pc:docMk/>
            <pc:sldMk cId="3391777382" sldId="422"/>
            <ac:spMk id="9" creationId="{D47A8223-39EF-FB47-A105-FA55A82981FD}"/>
          </ac:spMkLst>
        </pc:spChg>
        <pc:picChg chg="del">
          <ac:chgData name="Chanakya Nallani" userId="7d02c9a4acd527f7" providerId="LiveId" clId="{01DD7F4D-1CC3-4360-BC07-D45B564B0F2B}" dt="2025-03-19T15:46:07.708" v="286" actId="478"/>
          <ac:picMkLst>
            <pc:docMk/>
            <pc:sldMk cId="3391777382" sldId="422"/>
            <ac:picMk id="6" creationId="{DE3310C6-FB40-3B8A-1B9E-A8DA4639E70D}"/>
          </ac:picMkLst>
        </pc:picChg>
        <pc:picChg chg="add mod">
          <ac:chgData name="Chanakya Nallani" userId="7d02c9a4acd527f7" providerId="LiveId" clId="{01DD7F4D-1CC3-4360-BC07-D45B564B0F2B}" dt="2025-03-19T16:28:15.233" v="905" actId="14100"/>
          <ac:picMkLst>
            <pc:docMk/>
            <pc:sldMk cId="3391777382" sldId="422"/>
            <ac:picMk id="4098" creationId="{53A6593E-8E6E-2E92-E476-661C54552462}"/>
          </ac:picMkLst>
        </pc:picChg>
      </pc:sldChg>
      <pc:sldChg chg="delSp modSp del mod">
        <pc:chgData name="Chanakya Nallani" userId="7d02c9a4acd527f7" providerId="LiveId" clId="{01DD7F4D-1CC3-4360-BC07-D45B564B0F2B}" dt="2025-03-19T16:22:01.802" v="886" actId="2696"/>
        <pc:sldMkLst>
          <pc:docMk/>
          <pc:sldMk cId="726799787" sldId="428"/>
        </pc:sldMkLst>
        <pc:spChg chg="mod">
          <ac:chgData name="Chanakya Nallani" userId="7d02c9a4acd527f7" providerId="LiveId" clId="{01DD7F4D-1CC3-4360-BC07-D45B564B0F2B}" dt="2025-03-19T15:19:01.389" v="3"/>
          <ac:spMkLst>
            <pc:docMk/>
            <pc:sldMk cId="726799787" sldId="428"/>
            <ac:spMk id="4" creationId="{00000000-0000-0000-0000-000000000000}"/>
          </ac:spMkLst>
        </pc:spChg>
        <pc:spChg chg="mod">
          <ac:chgData name="Chanakya Nallani" userId="7d02c9a4acd527f7" providerId="LiveId" clId="{01DD7F4D-1CC3-4360-BC07-D45B564B0F2B}" dt="2025-03-19T16:21:55.193" v="883" actId="20577"/>
          <ac:spMkLst>
            <pc:docMk/>
            <pc:sldMk cId="726799787" sldId="428"/>
            <ac:spMk id="10" creationId="{151F8F07-4DFF-B98E-B98D-6ACCEDC25587}"/>
          </ac:spMkLst>
        </pc:spChg>
        <pc:spChg chg="del mod">
          <ac:chgData name="Chanakya Nallani" userId="7d02c9a4acd527f7" providerId="LiveId" clId="{01DD7F4D-1CC3-4360-BC07-D45B564B0F2B}" dt="2025-03-19T16:21:56.892" v="885"/>
          <ac:spMkLst>
            <pc:docMk/>
            <pc:sldMk cId="726799787" sldId="428"/>
            <ac:spMk id="11" creationId="{413743AA-D9A8-B3D9-65EE-8FB8087020CD}"/>
          </ac:spMkLst>
        </pc:sp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154673091" sldId="429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154673091" sldId="429"/>
            <ac:spMk id="2" creationId="{15D71F3B-3B3E-46B2-DA92-D08ED49AD6A2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154673091" sldId="429"/>
            <ac:spMk id="3" creationId="{AE3FFDBD-4ED2-A36F-532E-57A85AC35D41}"/>
          </ac:spMkLst>
        </pc:spChg>
        <pc:spChg chg="add mod">
          <ac:chgData name="Chanakya Nallani" userId="7d02c9a4acd527f7" providerId="LiveId" clId="{01DD7F4D-1CC3-4360-BC07-D45B564B0F2B}" dt="2025-03-19T16:34:29.534" v="925" actId="14100"/>
          <ac:spMkLst>
            <pc:docMk/>
            <pc:sldMk cId="154673091" sldId="429"/>
            <ac:spMk id="5" creationId="{72FB51B7-A55A-C001-C50C-B58E332CC805}"/>
          </ac:spMkLst>
        </pc:spChg>
        <pc:spChg chg="add">
          <ac:chgData name="Chanakya Nallani" userId="7d02c9a4acd527f7" providerId="LiveId" clId="{01DD7F4D-1CC3-4360-BC07-D45B564B0F2B}" dt="2025-03-19T15:38:05.622" v="212"/>
          <ac:spMkLst>
            <pc:docMk/>
            <pc:sldMk cId="154673091" sldId="429"/>
            <ac:spMk id="7" creationId="{D742C635-7070-DFFB-12C8-8C7835CB5406}"/>
          </ac:spMkLst>
        </pc:spChg>
        <pc:spChg chg="add">
          <ac:chgData name="Chanakya Nallani" userId="7d02c9a4acd527f7" providerId="LiveId" clId="{01DD7F4D-1CC3-4360-BC07-D45B564B0F2B}" dt="2025-03-19T15:38:05.622" v="212"/>
          <ac:spMkLst>
            <pc:docMk/>
            <pc:sldMk cId="154673091" sldId="429"/>
            <ac:spMk id="8" creationId="{76CE3B1F-CFCC-D45C-61E6-16E2037F6579}"/>
          </ac:spMkLst>
        </pc:spChg>
        <pc:spChg chg="add">
          <ac:chgData name="Chanakya Nallani" userId="7d02c9a4acd527f7" providerId="LiveId" clId="{01DD7F4D-1CC3-4360-BC07-D45B564B0F2B}" dt="2025-03-19T15:38:05.622" v="212"/>
          <ac:spMkLst>
            <pc:docMk/>
            <pc:sldMk cId="154673091" sldId="429"/>
            <ac:spMk id="9" creationId="{A8FBB6AD-389E-DF0A-F735-7F7EC3246724}"/>
          </ac:spMkLst>
        </pc:spChg>
        <pc:spChg chg="add">
          <ac:chgData name="Chanakya Nallani" userId="7d02c9a4acd527f7" providerId="LiveId" clId="{01DD7F4D-1CC3-4360-BC07-D45B564B0F2B}" dt="2025-03-19T15:38:12.358" v="215"/>
          <ac:spMkLst>
            <pc:docMk/>
            <pc:sldMk cId="154673091" sldId="429"/>
            <ac:spMk id="10" creationId="{DA90183D-5741-8575-8747-DDD6629F4D3B}"/>
          </ac:spMkLst>
        </pc:spChg>
        <pc:spChg chg="add">
          <ac:chgData name="Chanakya Nallani" userId="7d02c9a4acd527f7" providerId="LiveId" clId="{01DD7F4D-1CC3-4360-BC07-D45B564B0F2B}" dt="2025-03-19T15:38:12.358" v="215"/>
          <ac:spMkLst>
            <pc:docMk/>
            <pc:sldMk cId="154673091" sldId="429"/>
            <ac:spMk id="11" creationId="{933B4C0A-4D27-BCDF-6E71-8B2EB608BF4D}"/>
          </ac:spMkLst>
        </pc:spChg>
        <pc:spChg chg="add">
          <ac:chgData name="Chanakya Nallani" userId="7d02c9a4acd527f7" providerId="LiveId" clId="{01DD7F4D-1CC3-4360-BC07-D45B564B0F2B}" dt="2025-03-19T15:38:12.358" v="215"/>
          <ac:spMkLst>
            <pc:docMk/>
            <pc:sldMk cId="154673091" sldId="429"/>
            <ac:spMk id="12" creationId="{5864F455-E3CB-22B4-7218-E11785326210}"/>
          </ac:spMkLst>
        </pc:spChg>
        <pc:picChg chg="del">
          <ac:chgData name="Chanakya Nallani" userId="7d02c9a4acd527f7" providerId="LiveId" clId="{01DD7F4D-1CC3-4360-BC07-D45B564B0F2B}" dt="2025-03-19T15:29:08.215" v="152" actId="478"/>
          <ac:picMkLst>
            <pc:docMk/>
            <pc:sldMk cId="154673091" sldId="429"/>
            <ac:picMk id="6" creationId="{6739DBC9-904A-EF44-648D-C14C146ADF2E}"/>
          </ac:picMkLst>
        </pc:picChg>
        <pc:picChg chg="add del mod">
          <ac:chgData name="Chanakya Nallani" userId="7d02c9a4acd527f7" providerId="LiveId" clId="{01DD7F4D-1CC3-4360-BC07-D45B564B0F2B}" dt="2025-03-19T15:42:07.558" v="246" actId="478"/>
          <ac:picMkLst>
            <pc:docMk/>
            <pc:sldMk cId="154673091" sldId="429"/>
            <ac:picMk id="2056" creationId="{60D9863A-9A13-8349-5AA8-1BC8D8CC5E7B}"/>
          </ac:picMkLst>
        </pc:picChg>
        <pc:picChg chg="add mod">
          <ac:chgData name="Chanakya Nallani" userId="7d02c9a4acd527f7" providerId="LiveId" clId="{01DD7F4D-1CC3-4360-BC07-D45B564B0F2B}" dt="2025-03-19T15:42:30.714" v="250" actId="1076"/>
          <ac:picMkLst>
            <pc:docMk/>
            <pc:sldMk cId="154673091" sldId="429"/>
            <ac:picMk id="2058" creationId="{222074DF-E9C6-F670-CF84-D17B8048147A}"/>
          </ac:picMkLst>
        </pc:picChg>
      </pc:sldChg>
      <pc:sldChg chg="modSp mod">
        <pc:chgData name="Chanakya Nallani" userId="7d02c9a4acd527f7" providerId="LiveId" clId="{01DD7F4D-1CC3-4360-BC07-D45B564B0F2B}" dt="2025-03-19T16:36:40.660" v="940"/>
        <pc:sldMkLst>
          <pc:docMk/>
          <pc:sldMk cId="4150742534" sldId="430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4150742534" sldId="430"/>
            <ac:spMk id="2" creationId="{A1AB45A4-9E07-8FC1-718A-701DCF5A0168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4150742534" sldId="430"/>
            <ac:spMk id="3" creationId="{05BBED43-DCAF-3410-26CA-B82F2BB296CC}"/>
          </ac:spMkLst>
        </pc:spChg>
        <pc:spChg chg="mod">
          <ac:chgData name="Chanakya Nallani" userId="7d02c9a4acd527f7" providerId="LiveId" clId="{01DD7F4D-1CC3-4360-BC07-D45B564B0F2B}" dt="2025-03-19T16:32:50.074" v="915" actId="207"/>
          <ac:spMkLst>
            <pc:docMk/>
            <pc:sldMk cId="4150742534" sldId="430"/>
            <ac:spMk id="13318" creationId="{00000000-0000-0000-0000-000000000000}"/>
          </ac:spMkLst>
        </pc:sp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294408619" sldId="431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94408619" sldId="431"/>
            <ac:spMk id="2" creationId="{50AAF15A-A298-FA3F-ADEF-28032CFC9961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94408619" sldId="431"/>
            <ac:spMk id="3" creationId="{2327034C-D01A-971B-40F5-00A52F2B8C57}"/>
          </ac:spMkLst>
        </pc:spChg>
        <pc:spChg chg="add del mod">
          <ac:chgData name="Chanakya Nallani" userId="7d02c9a4acd527f7" providerId="LiveId" clId="{01DD7F4D-1CC3-4360-BC07-D45B564B0F2B}" dt="2025-03-19T15:58:14.211" v="575"/>
          <ac:spMkLst>
            <pc:docMk/>
            <pc:sldMk cId="294408619" sldId="431"/>
            <ac:spMk id="4" creationId="{FF37CC41-21C1-A78C-BDA9-4D9C7D8A6489}"/>
          </ac:spMkLst>
        </pc:spChg>
        <pc:spChg chg="add">
          <ac:chgData name="Chanakya Nallani" userId="7d02c9a4acd527f7" providerId="LiveId" clId="{01DD7F4D-1CC3-4360-BC07-D45B564B0F2B}" dt="2025-03-19T15:57:03.768" v="452"/>
          <ac:spMkLst>
            <pc:docMk/>
            <pc:sldMk cId="294408619" sldId="431"/>
            <ac:spMk id="5" creationId="{ECE51063-027B-FAE2-7B7C-A8197A1EFF8F}"/>
          </ac:spMkLst>
        </pc:spChg>
        <pc:spChg chg="add">
          <ac:chgData name="Chanakya Nallani" userId="7d02c9a4acd527f7" providerId="LiveId" clId="{01DD7F4D-1CC3-4360-BC07-D45B564B0F2B}" dt="2025-03-19T15:57:03.768" v="452"/>
          <ac:spMkLst>
            <pc:docMk/>
            <pc:sldMk cId="294408619" sldId="431"/>
            <ac:spMk id="7" creationId="{DEE00DFC-585D-5C11-4CC6-95269CC70BD6}"/>
          </ac:spMkLst>
        </pc:spChg>
        <pc:spChg chg="add">
          <ac:chgData name="Chanakya Nallani" userId="7d02c9a4acd527f7" providerId="LiveId" clId="{01DD7F4D-1CC3-4360-BC07-D45B564B0F2B}" dt="2025-03-19T15:57:03.768" v="452"/>
          <ac:spMkLst>
            <pc:docMk/>
            <pc:sldMk cId="294408619" sldId="431"/>
            <ac:spMk id="9" creationId="{5C363C1B-EA45-5F47-FB0E-98299A049467}"/>
          </ac:spMkLst>
        </pc:spChg>
        <pc:spChg chg="add mod">
          <ac:chgData name="Chanakya Nallani" userId="7d02c9a4acd527f7" providerId="LiveId" clId="{01DD7F4D-1CC3-4360-BC07-D45B564B0F2B}" dt="2025-03-19T16:36:20.416" v="939" actId="207"/>
          <ac:spMkLst>
            <pc:docMk/>
            <pc:sldMk cId="294408619" sldId="431"/>
            <ac:spMk id="10" creationId="{50EB2D67-E678-4814-698E-5FB303F6686B}"/>
          </ac:spMkLst>
        </pc:spChg>
        <pc:spChg chg="add">
          <ac:chgData name="Chanakya Nallani" userId="7d02c9a4acd527f7" providerId="LiveId" clId="{01DD7F4D-1CC3-4360-BC07-D45B564B0F2B}" dt="2025-03-19T15:57:10.865" v="454"/>
          <ac:spMkLst>
            <pc:docMk/>
            <pc:sldMk cId="294408619" sldId="431"/>
            <ac:spMk id="11" creationId="{1D260536-B3F2-E2A8-97CF-EF78FF7DA173}"/>
          </ac:spMkLst>
        </pc:spChg>
        <pc:spChg chg="add">
          <ac:chgData name="Chanakya Nallani" userId="7d02c9a4acd527f7" providerId="LiveId" clId="{01DD7F4D-1CC3-4360-BC07-D45B564B0F2B}" dt="2025-03-19T15:57:10.865" v="454"/>
          <ac:spMkLst>
            <pc:docMk/>
            <pc:sldMk cId="294408619" sldId="431"/>
            <ac:spMk id="12" creationId="{C4805A93-2CEC-B37A-C849-59B9B0497D61}"/>
          </ac:spMkLst>
        </pc:spChg>
        <pc:picChg chg="del">
          <ac:chgData name="Chanakya Nallani" userId="7d02c9a4acd527f7" providerId="LiveId" clId="{01DD7F4D-1CC3-4360-BC07-D45B564B0F2B}" dt="2025-03-19T15:56:21.530" v="450" actId="478"/>
          <ac:picMkLst>
            <pc:docMk/>
            <pc:sldMk cId="294408619" sldId="431"/>
            <ac:picMk id="8" creationId="{904290AB-916C-1718-7CFC-56029DE93F16}"/>
          </ac:picMkLst>
        </pc:pic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745274306" sldId="432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745274306" sldId="432"/>
            <ac:spMk id="2" creationId="{63E3F8BF-5493-5024-A686-5C7D8B3AC4E9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745274306" sldId="432"/>
            <ac:spMk id="3" creationId="{5C7BBDBA-2606-EDE4-9266-59253AEA4AC1}"/>
          </ac:spMkLst>
        </pc:spChg>
        <pc:spChg chg="add mod">
          <ac:chgData name="Chanakya Nallani" userId="7d02c9a4acd527f7" providerId="LiveId" clId="{01DD7F4D-1CC3-4360-BC07-D45B564B0F2B}" dt="2025-03-19T16:35:14.395" v="930" actId="207"/>
          <ac:spMkLst>
            <pc:docMk/>
            <pc:sldMk cId="745274306" sldId="432"/>
            <ac:spMk id="4" creationId="{02F81D0A-CCCC-92E6-23EB-C184AA7925C7}"/>
          </ac:spMkLst>
        </pc:spChg>
        <pc:spChg chg="add mod">
          <ac:chgData name="Chanakya Nallani" userId="7d02c9a4acd527f7" providerId="LiveId" clId="{01DD7F4D-1CC3-4360-BC07-D45B564B0F2B}" dt="2025-03-19T16:15:51.984" v="822" actId="14100"/>
          <ac:spMkLst>
            <pc:docMk/>
            <pc:sldMk cId="745274306" sldId="432"/>
            <ac:spMk id="5" creationId="{0AEA9EE9-F22F-0ECF-6E30-C5730035CB3B}"/>
          </ac:spMkLst>
        </pc:spChg>
        <pc:picChg chg="del">
          <ac:chgData name="Chanakya Nallani" userId="7d02c9a4acd527f7" providerId="LiveId" clId="{01DD7F4D-1CC3-4360-BC07-D45B564B0F2B}" dt="2025-03-19T16:12:43.934" v="799" actId="478"/>
          <ac:picMkLst>
            <pc:docMk/>
            <pc:sldMk cId="745274306" sldId="432"/>
            <ac:picMk id="7" creationId="{2F2D9BC2-28CB-7017-66B7-B6AE34119CCB}"/>
          </ac:picMkLst>
        </pc:picChg>
      </pc:sldChg>
      <pc:sldChg chg="addSp delSp modSp mod">
        <pc:chgData name="Chanakya Nallani" userId="7d02c9a4acd527f7" providerId="LiveId" clId="{01DD7F4D-1CC3-4360-BC07-D45B564B0F2B}" dt="2025-03-19T16:38:33.553" v="948" actId="113"/>
        <pc:sldMkLst>
          <pc:docMk/>
          <pc:sldMk cId="2214840749" sldId="433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214840749" sldId="433"/>
            <ac:spMk id="2" creationId="{11DA170A-1AAE-41F0-6157-2062F91ACE08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2214840749" sldId="433"/>
            <ac:spMk id="3" creationId="{FD331A42-82B6-C961-A7EF-607180616446}"/>
          </ac:spMkLst>
        </pc:spChg>
        <pc:spChg chg="add mod">
          <ac:chgData name="Chanakya Nallani" userId="7d02c9a4acd527f7" providerId="LiveId" clId="{01DD7F4D-1CC3-4360-BC07-D45B564B0F2B}" dt="2025-03-19T16:35:32.995" v="932" actId="207"/>
          <ac:spMkLst>
            <pc:docMk/>
            <pc:sldMk cId="2214840749" sldId="433"/>
            <ac:spMk id="4" creationId="{ACA2B006-3B1E-3840-4396-F87B5EE90F15}"/>
          </ac:spMkLst>
        </pc:spChg>
        <pc:spChg chg="add mod">
          <ac:chgData name="Chanakya Nallani" userId="7d02c9a4acd527f7" providerId="LiveId" clId="{01DD7F4D-1CC3-4360-BC07-D45B564B0F2B}" dt="2025-03-19T16:38:33.553" v="948" actId="113"/>
          <ac:spMkLst>
            <pc:docMk/>
            <pc:sldMk cId="2214840749" sldId="433"/>
            <ac:spMk id="5" creationId="{6319F435-5F33-FCE4-A24F-CBA4D75A8394}"/>
          </ac:spMkLst>
        </pc:spChg>
        <pc:picChg chg="del">
          <ac:chgData name="Chanakya Nallani" userId="7d02c9a4acd527f7" providerId="LiveId" clId="{01DD7F4D-1CC3-4360-BC07-D45B564B0F2B}" dt="2025-03-19T16:16:16.339" v="826" actId="478"/>
          <ac:picMkLst>
            <pc:docMk/>
            <pc:sldMk cId="2214840749" sldId="433"/>
            <ac:picMk id="7" creationId="{6E41B542-DA6D-42B7-CBF0-2BA3B54742CB}"/>
          </ac:picMkLst>
        </pc:picChg>
      </pc:sldChg>
      <pc:sldChg chg="delSp modSp del mod">
        <pc:chgData name="Chanakya Nallani" userId="7d02c9a4acd527f7" providerId="LiveId" clId="{01DD7F4D-1CC3-4360-BC07-D45B564B0F2B}" dt="2025-03-19T16:20:11.704" v="856" actId="2696"/>
        <pc:sldMkLst>
          <pc:docMk/>
          <pc:sldMk cId="3554484704" sldId="434"/>
        </pc:sldMkLst>
        <pc:spChg chg="mod">
          <ac:chgData name="Chanakya Nallani" userId="7d02c9a4acd527f7" providerId="LiveId" clId="{01DD7F4D-1CC3-4360-BC07-D45B564B0F2B}" dt="2025-03-19T15:19:01.389" v="3"/>
          <ac:spMkLst>
            <pc:docMk/>
            <pc:sldMk cId="3554484704" sldId="434"/>
            <ac:spMk id="2" creationId="{3F21D3E1-9A4E-8162-7E13-8AC51F0C3369}"/>
          </ac:spMkLst>
        </pc:spChg>
        <pc:spChg chg="mod">
          <ac:chgData name="Chanakya Nallani" userId="7d02c9a4acd527f7" providerId="LiveId" clId="{01DD7F4D-1CC3-4360-BC07-D45B564B0F2B}" dt="2025-03-19T15:19:01.389" v="3"/>
          <ac:spMkLst>
            <pc:docMk/>
            <pc:sldMk cId="3554484704" sldId="434"/>
            <ac:spMk id="3" creationId="{270CAE72-852D-4E99-0E7B-5E96DC833650}"/>
          </ac:spMkLst>
        </pc:spChg>
        <pc:picChg chg="del">
          <ac:chgData name="Chanakya Nallani" userId="7d02c9a4acd527f7" providerId="LiveId" clId="{01DD7F4D-1CC3-4360-BC07-D45B564B0F2B}" dt="2025-03-19T16:18:46.950" v="843" actId="478"/>
          <ac:picMkLst>
            <pc:docMk/>
            <pc:sldMk cId="3554484704" sldId="434"/>
            <ac:picMk id="7" creationId="{9DA74B27-6C83-267E-D108-017C38C3B638}"/>
          </ac:picMkLst>
        </pc:picChg>
      </pc:sldChg>
      <pc:sldChg chg="addSp delSp modSp mod">
        <pc:chgData name="Chanakya Nallani" userId="7d02c9a4acd527f7" providerId="LiveId" clId="{01DD7F4D-1CC3-4360-BC07-D45B564B0F2B}" dt="2025-03-19T16:36:40.660" v="940"/>
        <pc:sldMkLst>
          <pc:docMk/>
          <pc:sldMk cId="566239134" sldId="436"/>
        </pc:sldMkLst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566239134" sldId="436"/>
            <ac:spMk id="2" creationId="{F2E64D10-6436-114B-9BBD-C3477AA1DB5B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566239134" sldId="436"/>
            <ac:spMk id="3" creationId="{7808359D-5A87-E32F-7F7D-CFE5D09799B0}"/>
          </ac:spMkLst>
        </pc:spChg>
        <pc:spChg chg="add mod">
          <ac:chgData name="Chanakya Nallani" userId="7d02c9a4acd527f7" providerId="LiveId" clId="{01DD7F4D-1CC3-4360-BC07-D45B564B0F2B}" dt="2025-03-19T16:34:55.727" v="928" actId="207"/>
          <ac:spMkLst>
            <pc:docMk/>
            <pc:sldMk cId="566239134" sldId="436"/>
            <ac:spMk id="4" creationId="{EEAD6D6E-CEE9-C0DD-F0C9-2D71CC2F7D3A}"/>
          </ac:spMkLst>
        </pc:spChg>
        <pc:spChg chg="add mod">
          <ac:chgData name="Chanakya Nallani" userId="7d02c9a4acd527f7" providerId="LiveId" clId="{01DD7F4D-1CC3-4360-BC07-D45B564B0F2B}" dt="2025-03-19T16:31:38.212" v="906" actId="14100"/>
          <ac:spMkLst>
            <pc:docMk/>
            <pc:sldMk cId="566239134" sldId="436"/>
            <ac:spMk id="5" creationId="{30C77AEE-A804-F6DC-BBF4-FC7634C54E25}"/>
          </ac:spMkLst>
        </pc:spChg>
        <pc:picChg chg="del">
          <ac:chgData name="Chanakya Nallani" userId="7d02c9a4acd527f7" providerId="LiveId" clId="{01DD7F4D-1CC3-4360-BC07-D45B564B0F2B}" dt="2025-03-19T16:09:05.752" v="778" actId="478"/>
          <ac:picMkLst>
            <pc:docMk/>
            <pc:sldMk cId="566239134" sldId="436"/>
            <ac:picMk id="7" creationId="{BEA0B770-565F-5CD4-905F-67CBD7F32207}"/>
          </ac:picMkLst>
        </pc:picChg>
        <pc:picChg chg="add mod">
          <ac:chgData name="Chanakya Nallani" userId="7d02c9a4acd527f7" providerId="LiveId" clId="{01DD7F4D-1CC3-4360-BC07-D45B564B0F2B}" dt="2025-03-19T16:35:05.237" v="929" actId="1076"/>
          <ac:picMkLst>
            <pc:docMk/>
            <pc:sldMk cId="566239134" sldId="436"/>
            <ac:picMk id="5122" creationId="{E14C91AD-7AE1-F71D-0387-D08336D1E9B2}"/>
          </ac:picMkLst>
        </pc:picChg>
      </pc:sldChg>
      <pc:sldChg chg="addSp delSp modSp mod">
        <pc:chgData name="Chanakya Nallani" userId="7d02c9a4acd527f7" providerId="LiveId" clId="{01DD7F4D-1CC3-4360-BC07-D45B564B0F2B}" dt="2025-03-19T16:38:27.880" v="947" actId="113"/>
        <pc:sldMkLst>
          <pc:docMk/>
          <pc:sldMk cId="4242032684" sldId="437"/>
        </pc:sldMkLst>
        <pc:spChg chg="mod">
          <ac:chgData name="Chanakya Nallani" userId="7d02c9a4acd527f7" providerId="LiveId" clId="{01DD7F4D-1CC3-4360-BC07-D45B564B0F2B}" dt="2025-03-19T16:35:21.201" v="931" actId="207"/>
          <ac:spMkLst>
            <pc:docMk/>
            <pc:sldMk cId="4242032684" sldId="437"/>
            <ac:spMk id="2" creationId="{E92B58E0-03D5-D973-6AA4-BECFB0A039FD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4242032684" sldId="437"/>
            <ac:spMk id="3" creationId="{7E490E8D-A80D-9DDA-48C5-3ACE26E6045E}"/>
          </ac:spMkLst>
        </pc:spChg>
        <pc:spChg chg="mod">
          <ac:chgData name="Chanakya Nallani" userId="7d02c9a4acd527f7" providerId="LiveId" clId="{01DD7F4D-1CC3-4360-BC07-D45B564B0F2B}" dt="2025-03-19T16:36:40.660" v="940"/>
          <ac:spMkLst>
            <pc:docMk/>
            <pc:sldMk cId="4242032684" sldId="437"/>
            <ac:spMk id="4" creationId="{85E36472-452E-0A24-D263-74D4B8292965}"/>
          </ac:spMkLst>
        </pc:spChg>
        <pc:spChg chg="add mod">
          <ac:chgData name="Chanakya Nallani" userId="7d02c9a4acd527f7" providerId="LiveId" clId="{01DD7F4D-1CC3-4360-BC07-D45B564B0F2B}" dt="2025-03-19T16:38:27.880" v="947" actId="113"/>
          <ac:spMkLst>
            <pc:docMk/>
            <pc:sldMk cId="4242032684" sldId="437"/>
            <ac:spMk id="5" creationId="{E721FB43-6607-0BF2-5982-DA7CB1E77E5B}"/>
          </ac:spMkLst>
        </pc:spChg>
        <pc:picChg chg="del">
          <ac:chgData name="Chanakya Nallani" userId="7d02c9a4acd527f7" providerId="LiveId" clId="{01DD7F4D-1CC3-4360-BC07-D45B564B0F2B}" dt="2025-03-19T16:19:03.149" v="845" actId="478"/>
          <ac:picMkLst>
            <pc:docMk/>
            <pc:sldMk cId="4242032684" sldId="437"/>
            <ac:picMk id="7" creationId="{85D5E636-0291-1480-B53E-0F0B1FBA752D}"/>
          </ac:picMkLst>
        </pc:picChg>
      </pc:sldChg>
      <pc:sldChg chg="addSp delSp modSp new mod">
        <pc:chgData name="Chanakya Nallani" userId="7d02c9a4acd527f7" providerId="LiveId" clId="{01DD7F4D-1CC3-4360-BC07-D45B564B0F2B}" dt="2025-03-20T02:56:45.562" v="985" actId="14100"/>
        <pc:sldMkLst>
          <pc:docMk/>
          <pc:sldMk cId="2286367508" sldId="438"/>
        </pc:sldMkLst>
        <pc:spChg chg="del mod">
          <ac:chgData name="Chanakya Nallani" userId="7d02c9a4acd527f7" providerId="LiveId" clId="{01DD7F4D-1CC3-4360-BC07-D45B564B0F2B}" dt="2025-03-20T02:55:57.318" v="972" actId="21"/>
          <ac:spMkLst>
            <pc:docMk/>
            <pc:sldMk cId="2286367508" sldId="438"/>
            <ac:spMk id="2" creationId="{AC0EE2E9-EE18-0985-563B-2C861D6A2643}"/>
          </ac:spMkLst>
        </pc:spChg>
        <pc:picChg chg="add mod">
          <ac:chgData name="Chanakya Nallani" userId="7d02c9a4acd527f7" providerId="LiveId" clId="{01DD7F4D-1CC3-4360-BC07-D45B564B0F2B}" dt="2025-03-20T02:56:45.562" v="985" actId="14100"/>
          <ac:picMkLst>
            <pc:docMk/>
            <pc:sldMk cId="2286367508" sldId="438"/>
            <ac:picMk id="1026" creationId="{339CC0A8-A093-3296-0FE9-4A55724E4E61}"/>
          </ac:picMkLst>
        </pc:picChg>
      </pc:sldChg>
      <pc:sldMasterChg chg="modSldLayout">
        <pc:chgData name="Chanakya Nallani" userId="7d02c9a4acd527f7" providerId="LiveId" clId="{01DD7F4D-1CC3-4360-BC07-D45B564B0F2B}" dt="2025-03-19T15:17:42.768" v="0"/>
        <pc:sldMasterMkLst>
          <pc:docMk/>
          <pc:sldMasterMk cId="2952085249" sldId="2147483987"/>
        </pc:sldMasterMkLst>
        <pc:sldLayoutChg chg="addSp">
          <pc:chgData name="Chanakya Nallani" userId="7d02c9a4acd527f7" providerId="LiveId" clId="{01DD7F4D-1CC3-4360-BC07-D45B564B0F2B}" dt="2025-03-19T15:17:42.768" v="0"/>
          <pc:sldLayoutMkLst>
            <pc:docMk/>
            <pc:sldMasterMk cId="2952085249" sldId="2147483987"/>
            <pc:sldLayoutMk cId="2856866808" sldId="2147483988"/>
          </pc:sldLayoutMkLst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7" creationId="{1C3D1046-775E-8E35-13BE-14370D29903C}"/>
            </ac:spMkLst>
          </pc:spChg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17" creationId="{AAAC585D-7873-9B04-FFC1-114DED990215}"/>
            </ac:spMkLst>
          </pc:spChg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18" creationId="{8EB7AD85-1E7E-C285-5EBC-1A5BEA9088C6}"/>
            </ac:spMkLst>
          </pc:spChg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19" creationId="{FD49C432-0EA6-35AB-E2C5-C0D915DD7BBE}"/>
            </ac:spMkLst>
          </pc:spChg>
          <pc:spChg chg="add">
            <ac:chgData name="Chanakya Nallani" userId="7d02c9a4acd527f7" providerId="LiveId" clId="{01DD7F4D-1CC3-4360-BC07-D45B564B0F2B}" dt="2025-03-19T15:17:42.768" v="0"/>
            <ac:spMkLst>
              <pc:docMk/>
              <pc:sldMasterMk cId="2952085249" sldId="2147483987"/>
              <pc:sldLayoutMk cId="2856866808" sldId="2147483988"/>
              <ac:spMk id="20" creationId="{6157241D-CC7D-AFE4-4B8A-5491BD935B60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5:17:44.493" v="1"/>
        <pc:sldMasterMkLst>
          <pc:docMk/>
          <pc:sldMasterMk cId="244614533" sldId="2147484005"/>
        </pc:sldMasterMkLst>
        <pc:sldLayoutChg chg="addSp">
          <pc:chgData name="Chanakya Nallani" userId="7d02c9a4acd527f7" providerId="LiveId" clId="{01DD7F4D-1CC3-4360-BC07-D45B564B0F2B}" dt="2025-03-19T15:17:44.493" v="1"/>
          <pc:sldLayoutMkLst>
            <pc:docMk/>
            <pc:sldMasterMk cId="244614533" sldId="2147484005"/>
            <pc:sldLayoutMk cId="1672089477" sldId="2147484006"/>
          </pc:sldLayoutMkLst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7" creationId="{3E59F93F-1DD3-BB45-EBCA-C5A661C4BE46}"/>
            </ac:spMkLst>
          </pc:spChg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8" creationId="{FFDCD972-8B4D-00D2-15CE-94498C3BFA8A}"/>
            </ac:spMkLst>
          </pc:spChg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9" creationId="{CF484959-5891-44E8-C2A0-80A0379F6096}"/>
            </ac:spMkLst>
          </pc:spChg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10" creationId="{AF7FF2A4-5A4C-C9F0-62D5-9DAEC70DB3EB}"/>
            </ac:spMkLst>
          </pc:spChg>
          <pc:spChg chg="add">
            <ac:chgData name="Chanakya Nallani" userId="7d02c9a4acd527f7" providerId="LiveId" clId="{01DD7F4D-1CC3-4360-BC07-D45B564B0F2B}" dt="2025-03-19T15:17:44.493" v="1"/>
            <ac:spMkLst>
              <pc:docMk/>
              <pc:sldMasterMk cId="244614533" sldId="2147484005"/>
              <pc:sldLayoutMk cId="1672089477" sldId="2147484006"/>
              <ac:spMk id="11" creationId="{9A1D3FE9-7881-B768-82D8-0A3F3817D548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5:17:47.048" v="2"/>
        <pc:sldMasterMkLst>
          <pc:docMk/>
          <pc:sldMasterMk cId="1379773109" sldId="2147484023"/>
        </pc:sldMasterMkLst>
        <pc:sldLayoutChg chg="addSp">
          <pc:chgData name="Chanakya Nallani" userId="7d02c9a4acd527f7" providerId="LiveId" clId="{01DD7F4D-1CC3-4360-BC07-D45B564B0F2B}" dt="2025-03-19T15:17:47.048" v="2"/>
          <pc:sldLayoutMkLst>
            <pc:docMk/>
            <pc:sldMasterMk cId="1379773109" sldId="2147484023"/>
            <pc:sldLayoutMk cId="2702336878" sldId="2147484024"/>
          </pc:sldLayoutMkLst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7" creationId="{961E96AA-E5B0-ADC9-933D-1A58D0F5C4F1}"/>
            </ac:spMkLst>
          </pc:spChg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8" creationId="{B2ED7DE6-0885-9092-C3F9-78AB7E94BDC2}"/>
            </ac:spMkLst>
          </pc:spChg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9" creationId="{9ED20F4D-9034-4C8B-41F9-12B9DF9B80E3}"/>
            </ac:spMkLst>
          </pc:spChg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10" creationId="{6EA61DB8-139E-DF27-6CDE-734DBED5C658}"/>
            </ac:spMkLst>
          </pc:spChg>
          <pc:spChg chg="add">
            <ac:chgData name="Chanakya Nallani" userId="7d02c9a4acd527f7" providerId="LiveId" clId="{01DD7F4D-1CC3-4360-BC07-D45B564B0F2B}" dt="2025-03-19T15:17:47.048" v="2"/>
            <ac:spMkLst>
              <pc:docMk/>
              <pc:sldMasterMk cId="1379773109" sldId="2147484023"/>
              <pc:sldLayoutMk cId="2702336878" sldId="2147484024"/>
              <ac:spMk id="11" creationId="{230933A8-88B5-38F4-E368-632DE3A647E1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5:19:01.389" v="3"/>
        <pc:sldMasterMkLst>
          <pc:docMk/>
          <pc:sldMasterMk cId="1601455484" sldId="2147484035"/>
        </pc:sldMasterMkLst>
        <pc:sldLayoutChg chg="addSp">
          <pc:chgData name="Chanakya Nallani" userId="7d02c9a4acd527f7" providerId="LiveId" clId="{01DD7F4D-1CC3-4360-BC07-D45B564B0F2B}" dt="2025-03-19T15:19:01.389" v="3"/>
          <pc:sldLayoutMkLst>
            <pc:docMk/>
            <pc:sldMasterMk cId="1601455484" sldId="2147484035"/>
            <pc:sldLayoutMk cId="1335985709" sldId="2147484036"/>
          </pc:sldLayoutMkLst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7" creationId="{6B24B67A-4743-A3ED-E185-661ECAE966A1}"/>
            </ac:spMkLst>
          </pc:spChg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8" creationId="{143DF355-4746-9FD2-C605-F434953470E2}"/>
            </ac:spMkLst>
          </pc:spChg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10" creationId="{9F6843F8-7AB1-533D-EF74-410FB9938741}"/>
            </ac:spMkLst>
          </pc:spChg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11" creationId="{639B4DEB-D685-B286-2F59-A885CA08D4B1}"/>
            </ac:spMkLst>
          </pc:spChg>
          <pc:spChg chg="add">
            <ac:chgData name="Chanakya Nallani" userId="7d02c9a4acd527f7" providerId="LiveId" clId="{01DD7F4D-1CC3-4360-BC07-D45B564B0F2B}" dt="2025-03-19T15:19:01.389" v="3"/>
            <ac:spMkLst>
              <pc:docMk/>
              <pc:sldMasterMk cId="1601455484" sldId="2147484035"/>
              <pc:sldLayoutMk cId="1335985709" sldId="2147484036"/>
              <ac:spMk id="12" creationId="{EA159F08-B2DF-1E55-8ECD-18A6376921AB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2:18.276" v="912"/>
        <pc:sldMasterMkLst>
          <pc:docMk/>
          <pc:sldMasterMk cId="2697194247" sldId="2147484052"/>
        </pc:sldMasterMkLst>
        <pc:sldLayoutChg chg="addSp">
          <pc:chgData name="Chanakya Nallani" userId="7d02c9a4acd527f7" providerId="LiveId" clId="{01DD7F4D-1CC3-4360-BC07-D45B564B0F2B}" dt="2025-03-19T16:32:18.276" v="912"/>
          <pc:sldLayoutMkLst>
            <pc:docMk/>
            <pc:sldMasterMk cId="2697194247" sldId="2147484052"/>
            <pc:sldLayoutMk cId="1456451030" sldId="2147484053"/>
          </pc:sldLayoutMkLst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7" creationId="{5A15969F-A25B-22B6-F1B0-DF95AB4C6DC4}"/>
            </ac:spMkLst>
          </pc:spChg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8" creationId="{6C7E076E-9EED-5D6A-4A47-C1A53170F51C}"/>
            </ac:spMkLst>
          </pc:spChg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9" creationId="{4260BBC6-F552-6AA3-6771-A01CE9D248D0}"/>
            </ac:spMkLst>
          </pc:spChg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10" creationId="{9FCF9B6A-78BD-E4FF-F328-523F3B37DE53}"/>
            </ac:spMkLst>
          </pc:spChg>
          <pc:spChg chg="add">
            <ac:chgData name="Chanakya Nallani" userId="7d02c9a4acd527f7" providerId="LiveId" clId="{01DD7F4D-1CC3-4360-BC07-D45B564B0F2B}" dt="2025-03-19T16:32:18.276" v="912"/>
            <ac:spMkLst>
              <pc:docMk/>
              <pc:sldMasterMk cId="2697194247" sldId="2147484052"/>
              <pc:sldLayoutMk cId="1456451030" sldId="2147484053"/>
              <ac:spMk id="11" creationId="{A7014176-08D7-CB9E-7430-3722866ED449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35.483" v="933"/>
        <pc:sldMasterMkLst>
          <pc:docMk/>
          <pc:sldMasterMk cId="3131400722" sldId="2147484064"/>
        </pc:sldMasterMkLst>
        <pc:sldLayoutChg chg="addSp">
          <pc:chgData name="Chanakya Nallani" userId="7d02c9a4acd527f7" providerId="LiveId" clId="{01DD7F4D-1CC3-4360-BC07-D45B564B0F2B}" dt="2025-03-19T16:35:35.483" v="933"/>
          <pc:sldLayoutMkLst>
            <pc:docMk/>
            <pc:sldMasterMk cId="3131400722" sldId="2147484064"/>
            <pc:sldLayoutMk cId="3351223508" sldId="2147484065"/>
          </pc:sldLayoutMkLst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7" creationId="{66C55DFA-4683-97AE-1B14-1172138052BE}"/>
            </ac:spMkLst>
          </pc:spChg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8" creationId="{0AEB60B9-87FF-646B-4C62-6FBD54C1D99C}"/>
            </ac:spMkLst>
          </pc:spChg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9" creationId="{ABC8DF64-9151-19DD-77C2-284903943695}"/>
            </ac:spMkLst>
          </pc:spChg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10" creationId="{F07752A5-8E07-06F1-E273-3BC50B04F358}"/>
            </ac:spMkLst>
          </pc:spChg>
          <pc:spChg chg="add">
            <ac:chgData name="Chanakya Nallani" userId="7d02c9a4acd527f7" providerId="LiveId" clId="{01DD7F4D-1CC3-4360-BC07-D45B564B0F2B}" dt="2025-03-19T16:35:35.483" v="933"/>
            <ac:spMkLst>
              <pc:docMk/>
              <pc:sldMasterMk cId="3131400722" sldId="2147484064"/>
              <pc:sldLayoutMk cId="3351223508" sldId="2147484065"/>
              <ac:spMk id="11" creationId="{83195321-1680-05C6-092F-DAC9ED14E904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51.001" v="934"/>
        <pc:sldMasterMkLst>
          <pc:docMk/>
          <pc:sldMasterMk cId="204405635" sldId="2147484076"/>
        </pc:sldMasterMkLst>
        <pc:sldLayoutChg chg="addSp">
          <pc:chgData name="Chanakya Nallani" userId="7d02c9a4acd527f7" providerId="LiveId" clId="{01DD7F4D-1CC3-4360-BC07-D45B564B0F2B}" dt="2025-03-19T16:35:51.001" v="934"/>
          <pc:sldLayoutMkLst>
            <pc:docMk/>
            <pc:sldMasterMk cId="204405635" sldId="2147484076"/>
            <pc:sldLayoutMk cId="1179401565" sldId="2147484077"/>
          </pc:sldLayoutMkLst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7" creationId="{4233286F-63D1-A30A-2DFD-FAF0D53266FB}"/>
            </ac:spMkLst>
          </pc:spChg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8" creationId="{25DE5548-576C-0371-5989-1AAEC5067B38}"/>
            </ac:spMkLst>
          </pc:spChg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9" creationId="{F4F06A53-04B1-A119-2F54-92381CC027C3}"/>
            </ac:spMkLst>
          </pc:spChg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10" creationId="{D27FEF06-6534-CF30-65CF-C832F492926B}"/>
            </ac:spMkLst>
          </pc:spChg>
          <pc:spChg chg="add">
            <ac:chgData name="Chanakya Nallani" userId="7d02c9a4acd527f7" providerId="LiveId" clId="{01DD7F4D-1CC3-4360-BC07-D45B564B0F2B}" dt="2025-03-19T16:35:51.001" v="934"/>
            <ac:spMkLst>
              <pc:docMk/>
              <pc:sldMasterMk cId="204405635" sldId="2147484076"/>
              <pc:sldLayoutMk cId="1179401565" sldId="2147484077"/>
              <ac:spMk id="11" creationId="{DD9AD202-B3B7-F6B3-A16C-9F7E3FF6CC10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52.426" v="935"/>
        <pc:sldMasterMkLst>
          <pc:docMk/>
          <pc:sldMasterMk cId="3371758200" sldId="2147484088"/>
        </pc:sldMasterMkLst>
        <pc:sldLayoutChg chg="addSp">
          <pc:chgData name="Chanakya Nallani" userId="7d02c9a4acd527f7" providerId="LiveId" clId="{01DD7F4D-1CC3-4360-BC07-D45B564B0F2B}" dt="2025-03-19T16:35:52.426" v="935"/>
          <pc:sldLayoutMkLst>
            <pc:docMk/>
            <pc:sldMasterMk cId="3371758200" sldId="2147484088"/>
            <pc:sldLayoutMk cId="2478344688" sldId="2147484089"/>
          </pc:sldLayoutMkLst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7" creationId="{6DCE89AD-CA23-C5FB-5F2A-9214B60C4160}"/>
            </ac:spMkLst>
          </pc:spChg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9" creationId="{BD03725C-236C-ED73-3A88-76CD0151C39E}"/>
            </ac:spMkLst>
          </pc:spChg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10" creationId="{F4D2338B-0BFB-3490-37F1-57744C4DD009}"/>
            </ac:spMkLst>
          </pc:spChg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11" creationId="{F35A354E-F0EA-B8DC-6C88-B1DD598C1272}"/>
            </ac:spMkLst>
          </pc:spChg>
          <pc:spChg chg="add">
            <ac:chgData name="Chanakya Nallani" userId="7d02c9a4acd527f7" providerId="LiveId" clId="{01DD7F4D-1CC3-4360-BC07-D45B564B0F2B}" dt="2025-03-19T16:35:52.426" v="935"/>
            <ac:spMkLst>
              <pc:docMk/>
              <pc:sldMasterMk cId="3371758200" sldId="2147484088"/>
              <pc:sldLayoutMk cId="2478344688" sldId="2147484089"/>
              <ac:spMk id="12" creationId="{514D2DBC-D36C-1E7A-A425-3A0089FE85EE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53.578" v="936"/>
        <pc:sldMasterMkLst>
          <pc:docMk/>
          <pc:sldMasterMk cId="2637163040" sldId="2147484100"/>
        </pc:sldMasterMkLst>
        <pc:sldLayoutChg chg="addSp">
          <pc:chgData name="Chanakya Nallani" userId="7d02c9a4acd527f7" providerId="LiveId" clId="{01DD7F4D-1CC3-4360-BC07-D45B564B0F2B}" dt="2025-03-19T16:35:53.578" v="936"/>
          <pc:sldLayoutMkLst>
            <pc:docMk/>
            <pc:sldMasterMk cId="2637163040" sldId="2147484100"/>
            <pc:sldLayoutMk cId="1322651703" sldId="2147484101"/>
          </pc:sldLayoutMkLst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7" creationId="{488A8628-A1ED-A172-2434-4372D0FFBBE9}"/>
            </ac:spMkLst>
          </pc:spChg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8" creationId="{16A08469-1F25-7AD3-0150-ECE60D1C1C2F}"/>
            </ac:spMkLst>
          </pc:spChg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9" creationId="{59B09D5E-AA9E-4578-F1BE-2E35ABDEB8B6}"/>
            </ac:spMkLst>
          </pc:spChg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10" creationId="{4047E5C6-7344-EC99-B84A-B21E468E537C}"/>
            </ac:spMkLst>
          </pc:spChg>
          <pc:spChg chg="add">
            <ac:chgData name="Chanakya Nallani" userId="7d02c9a4acd527f7" providerId="LiveId" clId="{01DD7F4D-1CC3-4360-BC07-D45B564B0F2B}" dt="2025-03-19T16:35:53.578" v="936"/>
            <ac:spMkLst>
              <pc:docMk/>
              <pc:sldMasterMk cId="2637163040" sldId="2147484100"/>
              <pc:sldLayoutMk cId="1322651703" sldId="2147484101"/>
              <ac:spMk id="11" creationId="{A22B3B8B-02A0-16E8-ECF5-79979C850F86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5:59.799" v="937"/>
        <pc:sldMasterMkLst>
          <pc:docMk/>
          <pc:sldMasterMk cId="4202394535" sldId="2147484112"/>
        </pc:sldMasterMkLst>
        <pc:sldLayoutChg chg="addSp">
          <pc:chgData name="Chanakya Nallani" userId="7d02c9a4acd527f7" providerId="LiveId" clId="{01DD7F4D-1CC3-4360-BC07-D45B564B0F2B}" dt="2025-03-19T16:35:59.799" v="937"/>
          <pc:sldLayoutMkLst>
            <pc:docMk/>
            <pc:sldMasterMk cId="4202394535" sldId="2147484112"/>
            <pc:sldLayoutMk cId="4278940096" sldId="2147484113"/>
          </pc:sldLayoutMkLst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7" creationId="{26938DAD-9F3E-9962-1676-1F0CF92963C7}"/>
            </ac:spMkLst>
          </pc:spChg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8" creationId="{74D585EE-C07B-1715-F8BF-E52C44D35BE6}"/>
            </ac:spMkLst>
          </pc:spChg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9" creationId="{9A09A1AD-6410-34DD-DACC-4CA89297ED08}"/>
            </ac:spMkLst>
          </pc:spChg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10" creationId="{68C5F6ED-DEC4-FC00-E8D1-8B6D8C23D158}"/>
            </ac:spMkLst>
          </pc:spChg>
          <pc:spChg chg="add">
            <ac:chgData name="Chanakya Nallani" userId="7d02c9a4acd527f7" providerId="LiveId" clId="{01DD7F4D-1CC3-4360-BC07-D45B564B0F2B}" dt="2025-03-19T16:35:59.799" v="937"/>
            <ac:spMkLst>
              <pc:docMk/>
              <pc:sldMasterMk cId="4202394535" sldId="2147484112"/>
              <pc:sldLayoutMk cId="4278940096" sldId="2147484113"/>
              <ac:spMk id="11" creationId="{BC39D2E8-0C81-E57C-611D-927A7D49169A}"/>
            </ac:spMkLst>
          </pc:spChg>
        </pc:sldLayoutChg>
      </pc:sldMasterChg>
      <pc:sldMasterChg chg="modSldLayout">
        <pc:chgData name="Chanakya Nallani" userId="7d02c9a4acd527f7" providerId="LiveId" clId="{01DD7F4D-1CC3-4360-BC07-D45B564B0F2B}" dt="2025-03-19T16:36:40.660" v="940"/>
        <pc:sldMasterMkLst>
          <pc:docMk/>
          <pc:sldMasterMk cId="61422611" sldId="2147484124"/>
        </pc:sldMasterMkLst>
        <pc:sldLayoutChg chg="addSp">
          <pc:chgData name="Chanakya Nallani" userId="7d02c9a4acd527f7" providerId="LiveId" clId="{01DD7F4D-1CC3-4360-BC07-D45B564B0F2B}" dt="2025-03-19T16:36:40.660" v="940"/>
          <pc:sldLayoutMkLst>
            <pc:docMk/>
            <pc:sldMasterMk cId="61422611" sldId="2147484124"/>
            <pc:sldLayoutMk cId="1177255243" sldId="2147484125"/>
          </pc:sldLayoutMkLst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7" creationId="{3858EFFA-D921-4C3A-0A62-2657A95B97B9}"/>
            </ac:spMkLst>
          </pc:spChg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8" creationId="{1BF80292-8A98-50B7-B12A-C1E688876C6B}"/>
            </ac:spMkLst>
          </pc:spChg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9" creationId="{C032135D-BF48-8422-321D-B33BE89AA112}"/>
            </ac:spMkLst>
          </pc:spChg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10" creationId="{68E6EFDC-459E-6697-E9C2-3897805DB172}"/>
            </ac:spMkLst>
          </pc:spChg>
          <pc:spChg chg="add">
            <ac:chgData name="Chanakya Nallani" userId="7d02c9a4acd527f7" providerId="LiveId" clId="{01DD7F4D-1CC3-4360-BC07-D45B564B0F2B}" dt="2025-03-19T16:36:40.660" v="940"/>
            <ac:spMkLst>
              <pc:docMk/>
              <pc:sldMasterMk cId="61422611" sldId="2147484124"/>
              <pc:sldLayoutMk cId="1177255243" sldId="2147484125"/>
              <ac:spMk id="11" creationId="{7DD59F8E-B401-28FB-A958-21E9B1BA5C20}"/>
            </ac:spMkLst>
          </pc:spChg>
        </pc:sldLayoutChg>
      </pc:sldMasterChg>
    </pc:docChg>
  </pc:docChgLst>
</pc:chgInfo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mtClean="0"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307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mtClean="0"/>
            </a:lvl1pPr>
          </a:lstStyle>
          <a:p>
            <a:pPr>
              <a:defRPr/>
            </a:pPr>
            <a:fld id="{8B2BDBFC-A737-4674-95A6-BD8FC3BBB881}" type="slidenum">
              <a:rPr lang="zh-CN" altLang="en-US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557087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  <a:pPr>
                <a:defRPr/>
              </a:pPr>
              <a:t>2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8363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  <a:pPr>
                <a:defRPr/>
              </a:pPr>
              <a:t>4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66739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B2BDBFC-A737-4674-95A6-BD8FC3BBB881}" type="slidenum">
              <a:rPr lang="zh-CN" altLang="en-US" smtClean="0"/>
              <a:pPr>
                <a:defRPr/>
              </a:pPr>
              <a:t>5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64551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6319" y="802299"/>
            <a:ext cx="5618515" cy="254143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6319" y="3531205"/>
            <a:ext cx="5618515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F78D47-8FFD-4512-8D28-D7D30AA2420B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6319" y="329308"/>
            <a:ext cx="3086292" cy="309201"/>
          </a:xfr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4703" y="798973"/>
            <a:ext cx="802005" cy="503578"/>
          </a:xfrm>
        </p:spPr>
        <p:txBody>
          <a:bodyPr/>
          <a:lstStyle/>
          <a:p>
            <a:pPr>
              <a:defRPr/>
            </a:pPr>
            <a:fld id="{734C9596-1561-4F47-B169-6589373C9CB0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396319" y="3528542"/>
            <a:ext cx="561851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Text Box 21">
            <a:extLst>
              <a:ext uri="{FF2B5EF4-FFF2-40B4-BE49-F238E27FC236}">
                <a16:creationId xmlns:a16="http://schemas.microsoft.com/office/drawing/2014/main" id="{3858EFFA-D921-4C3A-0A62-2657A95B97B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162800" y="152400"/>
            <a:ext cx="19812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altLang="zh-CN" sz="2000" u="sng" dirty="0">
                <a:latin typeface="AvantGarde" pitchFamily="34" charset="0"/>
                <a:ea typeface="宋体" pitchFamily="2" charset="-122"/>
              </a:rPr>
              <a:t>Outline</a:t>
            </a:r>
          </a:p>
        </p:txBody>
      </p:sp>
      <p:sp>
        <p:nvSpPr>
          <p:cNvPr id="8" name="AutoShape 23">
            <a:hlinkClick r:id="" action="ppaction://hlinkshowjump?jump=previousslide" highlightClick="1"/>
            <a:extLst>
              <a:ext uri="{FF2B5EF4-FFF2-40B4-BE49-F238E27FC236}">
                <a16:creationId xmlns:a16="http://schemas.microsoft.com/office/drawing/2014/main" id="{1BF80292-8A98-50B7-B12A-C1E688876C6B}"/>
              </a:ext>
            </a:extLst>
          </p:cNvPr>
          <p:cNvSpPr>
            <a:spLocks noChangeArrowheads="1"/>
          </p:cNvSpPr>
          <p:nvPr userDrawn="1"/>
        </p:nvSpPr>
        <p:spPr bwMode="auto">
          <a:xfrm rot="5400000">
            <a:off x="7086600" y="76200"/>
            <a:ext cx="304800" cy="304800"/>
          </a:xfrm>
          <a:prstGeom prst="actionButtonBackPrevious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9" name="AutoShape 24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C032135D-BF48-8422-321D-B33BE89AA112}"/>
              </a:ext>
            </a:extLst>
          </p:cNvPr>
          <p:cNvSpPr>
            <a:spLocks noChangeArrowheads="1"/>
          </p:cNvSpPr>
          <p:nvPr userDrawn="1"/>
        </p:nvSpPr>
        <p:spPr bwMode="auto">
          <a:xfrm rot="16200000">
            <a:off x="7086600" y="457200"/>
            <a:ext cx="304800" cy="304800"/>
          </a:xfrm>
          <a:prstGeom prst="actionButtonBackPrevious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10" name="Rectangle 25">
            <a:extLst>
              <a:ext uri="{FF2B5EF4-FFF2-40B4-BE49-F238E27FC236}">
                <a16:creationId xmlns:a16="http://schemas.microsoft.com/office/drawing/2014/main" id="{68E6EFDC-459E-6697-E9C2-3897805DB17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705600" y="838200"/>
            <a:ext cx="2438400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1" hangingPunct="1">
              <a:spcBef>
                <a:spcPct val="0"/>
              </a:spcBef>
              <a:defRPr/>
            </a:pPr>
            <a:endParaRPr lang="zh-CN" altLang="en-US" sz="1400" b="1">
              <a:solidFill>
                <a:schemeClr val="tx1"/>
              </a:solidFill>
              <a:latin typeface="AvantGarde" pitchFamily="34" charset="0"/>
              <a:ea typeface="宋体" pitchFamily="2" charset="-122"/>
            </a:endParaRPr>
          </a:p>
        </p:txBody>
      </p:sp>
      <p:sp>
        <p:nvSpPr>
          <p:cNvPr id="11" name="Text Box 30">
            <a:extLst>
              <a:ext uri="{FF2B5EF4-FFF2-40B4-BE49-F238E27FC236}">
                <a16:creationId xmlns:a16="http://schemas.microsoft.com/office/drawing/2014/main" id="{7DD59F8E-B401-28FB-A958-21E9B1BA5C2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6400800"/>
            <a:ext cx="662940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altLang="zh-CN" dirty="0">
                <a:solidFill>
                  <a:schemeClr val="tx1"/>
                </a:solidFill>
                <a:ea typeface="宋体" pitchFamily="2" charset="-122"/>
              </a:rPr>
              <a:t>© Copyright 1992–2004 by Deitel &amp; Associates, Inc. and Pearson Education Inc. All Rights Reserved</a:t>
            </a:r>
            <a:r>
              <a:rPr lang="en-US" altLang="zh-CN" dirty="0">
                <a:solidFill>
                  <a:schemeClr val="tx1"/>
                </a:solidFill>
                <a:latin typeface="AvantGarde" pitchFamily="34" charset="0"/>
                <a:ea typeface="宋体" pitchFamily="2" charset="-122"/>
              </a:rPr>
              <a:t>.</a:t>
            </a:r>
            <a:endParaRPr lang="en-US" altLang="zh-CN" dirty="0">
              <a:solidFill>
                <a:schemeClr val="tx1"/>
              </a:solidFill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7255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A339E02-518C-45D4-AFEA-20FF5E86475A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47999E-7031-42ED-94DE-C845CFFA06BB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12052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18028" y="798974"/>
            <a:ext cx="1103027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3491" y="798974"/>
            <a:ext cx="5301095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603D3B3-07F5-4EA3-B17D-BBF195AEF26D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008B66-D13B-4331-A839-75D7D9B9D9CA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6918028" y="798974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3646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A967B43-3C75-4C05-9F51-EAE257C2773C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CCCDE8-2898-41C9-91F5-5C437B111C38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175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1756130"/>
            <a:ext cx="5617002" cy="188795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2" y="3806196"/>
            <a:ext cx="561700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C2CB087-0400-4922-9F91-7DC9C4839E49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98A58D-B9CE-4CA6-847A-291E9451A798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43491" y="3804985"/>
            <a:ext cx="561700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663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890"/>
            <a:ext cx="6571343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3490" y="2013936"/>
            <a:ext cx="3125871" cy="3437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89182" y="2013936"/>
            <a:ext cx="3125652" cy="34375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6C68D67-6EB7-4DC7-9727-8391EC2B56EB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A37AD23-FB29-4133-9724-124394767C72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071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491" y="804164"/>
            <a:ext cx="6571344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9550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3491" y="2824270"/>
            <a:ext cx="3125766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9182" y="2023004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9182" y="2821491"/>
            <a:ext cx="31256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F034FBC-27D4-4810-9F83-B836C1894235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283AFB-95D9-4C50-9E69-CCF772E78D2F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26315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443491" y="1847088"/>
            <a:ext cx="657134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852B12-B03F-401A-B09A-22FF8A471D26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07ACE5-6DCF-44B1-BCE5-AED4F1432B72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51158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1415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9042" y="798973"/>
            <a:ext cx="2425950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6656" y="798974"/>
            <a:ext cx="3828178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9042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243E961-2071-4164-A816-F9134ED2D6BA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B0F9606-3640-4612-B129-D14368C53603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1748" y="3205491"/>
            <a:ext cx="2423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493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4996501" y="482171"/>
            <a:ext cx="3511387" cy="5149101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148" y="1129513"/>
            <a:ext cx="3244935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492" y="3145992"/>
            <a:ext cx="3240286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36664" y="5469857"/>
            <a:ext cx="3252420" cy="320123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B20EB93D-55FD-41C9-8418-0659BC3F3680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37530" y="318641"/>
            <a:ext cx="3251553" cy="320931"/>
          </a:xfrm>
        </p:spPr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C7D8D7-F45D-4981-8A87-AE77D5099B43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1281" y="3143605"/>
            <a:ext cx="324201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965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015734"/>
            <a:ext cx="9144000" cy="407952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6095253"/>
            <a:ext cx="9144001" cy="774727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6101127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43491" y="804520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3491" y="2015733"/>
            <a:ext cx="6571343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46542" y="330370"/>
            <a:ext cx="2368292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EE1A3FC-59CE-474D-9569-50AD22CC8E28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43491" y="329308"/>
            <a:ext cx="403400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7725" y="798973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9B166E11-64E3-4F73-B04E-7F106BCFFF09}" type="slidenum">
              <a:rPr lang="zh-CN" altLang="en-US" smtClean="0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1422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5" r:id="rId1"/>
    <p:sldLayoutId id="2147484126" r:id="rId2"/>
    <p:sldLayoutId id="2147484127" r:id="rId3"/>
    <p:sldLayoutId id="2147484128" r:id="rId4"/>
    <p:sldLayoutId id="2147484129" r:id="rId5"/>
    <p:sldLayoutId id="2147484130" r:id="rId6"/>
    <p:sldLayoutId id="2147484131" r:id="rId7"/>
    <p:sldLayoutId id="2147484132" r:id="rId8"/>
    <p:sldLayoutId id="2147484133" r:id="rId9"/>
    <p:sldLayoutId id="2147484134" r:id="rId10"/>
    <p:sldLayoutId id="2147484135" r:id="rId11"/>
  </p:sldLayoutIdLst>
  <p:hf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AB45A4-9E07-8FC1-718A-701DCF5A0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BBED43-DCAF-3410-26CA-B82F2BB29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1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77EDCCFE-A5A9-B067-E305-F75A04102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85800"/>
            <a:ext cx="79248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18" name="Text Box 2"/>
          <p:cNvSpPr txBox="1">
            <a:spLocks noChangeArrowheads="1"/>
          </p:cNvSpPr>
          <p:nvPr/>
        </p:nvSpPr>
        <p:spPr bwMode="auto">
          <a:xfrm>
            <a:off x="304800" y="1981200"/>
            <a:ext cx="9144000" cy="52989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1pPr>
            <a:lvl2pPr marL="365125"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2pPr>
            <a:lvl3pPr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3pPr>
            <a:lvl4pPr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4pPr>
            <a:lvl5pPr eaLnBrk="0" hangingPunct="0"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633413" algn="l"/>
                <a:tab pos="1081088" algn="l"/>
                <a:tab pos="1530350" algn="l"/>
                <a:tab pos="1979613" algn="l"/>
                <a:tab pos="2428875" algn="l"/>
                <a:tab pos="2878138" algn="l"/>
                <a:tab pos="3327400" algn="l"/>
                <a:tab pos="3776663" algn="l"/>
                <a:tab pos="4225925" algn="l"/>
                <a:tab pos="4675188" algn="l"/>
                <a:tab pos="5124450" algn="l"/>
                <a:tab pos="5573713" algn="l"/>
                <a:tab pos="6022975" algn="l"/>
                <a:tab pos="6472238" algn="l"/>
                <a:tab pos="6921500" algn="l"/>
                <a:tab pos="7370763" algn="l"/>
                <a:tab pos="7820025" algn="l"/>
                <a:tab pos="8269288" algn="l"/>
                <a:tab pos="8718550" algn="l"/>
                <a:tab pos="9167813" algn="l"/>
                <a:tab pos="9617075" algn="l"/>
              </a:tabLst>
              <a:defRPr>
                <a:solidFill>
                  <a:schemeClr val="bg1"/>
                </a:solidFill>
                <a:latin typeface="Arial" pitchFamily="34" charset="0"/>
                <a:ea typeface="Droid Sans Fallback" charset="0"/>
                <a:cs typeface="Droid Sans Fallback" charset="0"/>
              </a:defRPr>
            </a:lvl9pPr>
          </a:lstStyle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itchFamily="18" charset="0"/>
                <a:cs typeface="Times New Roman" pitchFamily="18" charset="0"/>
              </a:rPr>
              <a:t>                                              </a:t>
            </a:r>
            <a:r>
              <a:rPr lang="en-US" sz="20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Title</a:t>
            </a:r>
          </a:p>
          <a:p>
            <a:pPr marL="180340" algn="ctr">
              <a:lnSpc>
                <a:spcPct val="150000"/>
              </a:lnSpc>
              <a:spcBef>
                <a:spcPts val="1200"/>
              </a:spcBef>
              <a:spcAft>
                <a:spcPts val="800"/>
              </a:spcAft>
            </a:pPr>
            <a:r>
              <a:rPr lang="en-US" sz="20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Syntax Checker for Student Coding Assignments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b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Supervisor								                Research Scholar</a:t>
            </a: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Dr . G. Michael							                 </a:t>
            </a:r>
            <a:r>
              <a:rPr lang="en-US" b="1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N.Chanakya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Professor							                        192211040</a:t>
            </a:r>
          </a:p>
          <a:p>
            <a:pPr lvl="1" indent="0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Saveetha School of Engineering		               Saveetha School of Engineering </a:t>
            </a:r>
            <a:r>
              <a:rPr lang="en-US" sz="2000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											</a:t>
            </a: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r>
              <a:rPr lang="en-US" sz="3600" b="1" dirty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                                    </a:t>
            </a:r>
            <a:endParaRPr lang="en-US" sz="2000" b="1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32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  <a:p>
            <a:pPr lvl="1" indent="0" algn="ctr" eaLnBrk="1" hangingPunct="1">
              <a:spcBef>
                <a:spcPts val="550"/>
              </a:spcBef>
              <a:buClr>
                <a:srgbClr val="4F81BD"/>
              </a:buClr>
              <a:buSzPct val="70000"/>
            </a:pPr>
            <a:endParaRPr lang="en-US" sz="32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742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58E0-03D5-D973-6AA4-BECFB0A03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209800"/>
            <a:ext cx="6233887" cy="54186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     </a:t>
            </a:r>
            <a:r>
              <a:rPr lang="en-US" b="1" dirty="0">
                <a:solidFill>
                  <a:srgbClr val="FF0000"/>
                </a:solidFill>
              </a:rPr>
              <a:t>Conclusion &amp; Queries</a:t>
            </a:r>
            <a:br>
              <a:rPr lang="en-US" dirty="0"/>
            </a:b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490E8D-A80D-9DDA-48C5-3ACE26E60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852B12-B03F-401A-B09A-22FF8A471D26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E36472-452E-0A24-D263-74D4B8292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07ACE5-6DCF-44B1-BCE5-AED4F1432B72}" type="slidenum">
              <a:rPr lang="zh-CN" altLang="en-US" smtClean="0"/>
              <a:pPr>
                <a:defRPr/>
              </a:pPr>
              <a:t>10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77DF195F-7E26-6FE9-C1F0-1B45F3076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362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21FB43-6607-0BF2-5982-DA7CB1E77E5B}"/>
              </a:ext>
            </a:extLst>
          </p:cNvPr>
          <p:cNvSpPr txBox="1"/>
          <p:nvPr/>
        </p:nvSpPr>
        <p:spPr>
          <a:xfrm>
            <a:off x="914400" y="3056468"/>
            <a:ext cx="7696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The syntax checker will have a significant impact on both students and educators by improving coding accuracy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Centaur" panose="020305040502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Future developments will focus on adding more features and expanding functionality based on user feedback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Centaur" panose="020305040502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The session is open for questions and discussions regarding the proposed syntax checker</a:t>
            </a:r>
          </a:p>
        </p:txBody>
      </p:sp>
    </p:spTree>
    <p:extLst>
      <p:ext uri="{BB962C8B-B14F-4D97-AF65-F5344CB8AC3E}">
        <p14:creationId xmlns:p14="http://schemas.microsoft.com/office/powerpoint/2010/main" val="4242032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511455-36E2-C9D2-F9B2-972642E0B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852B12-B03F-401A-B09A-22FF8A471D26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B37367-8188-AA8E-B607-CB38A5274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07ACE5-6DCF-44B1-BCE5-AED4F1432B72}" type="slidenum">
              <a:rPr lang="zh-CN" altLang="en-US" smtClean="0"/>
              <a:pPr>
                <a:defRPr/>
              </a:pPr>
              <a:t>11</a:t>
            </a:fld>
            <a:endParaRPr lang="en-US" altLang="zh-CN" dirty="0"/>
          </a:p>
        </p:txBody>
      </p:sp>
      <p:pic>
        <p:nvPicPr>
          <p:cNvPr id="1026" name="Picture 2" descr="Thank You Presentation Vector Images ...">
            <a:extLst>
              <a:ext uri="{FF2B5EF4-FFF2-40B4-BE49-F238E27FC236}">
                <a16:creationId xmlns:a16="http://schemas.microsoft.com/office/drawing/2014/main" id="{339CC0A8-A093-3296-0FE9-4A55724E4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0798" cy="6139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6367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3285" y="1828800"/>
            <a:ext cx="7499350" cy="416256"/>
          </a:xfrm>
        </p:spPr>
        <p:txBody>
          <a:bodyPr>
            <a:normAutofit fontScale="90000"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36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228" y="2245057"/>
            <a:ext cx="4436915" cy="502920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What is a Syntax Checker?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syntax checker is a tool that analyzes code for syntax errors before execution.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 helps students identify mistakes in their code early, improving learning efficiency.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Why is it needed for student coding assignments?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Enhances code quality and debugging skills.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Helps instructors automate code evaluation.</a:t>
            </a:r>
          </a:p>
          <a:p>
            <a:pPr marL="365760" indent="-283464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 2"/>
              <a:buChar char=""/>
              <a:defRPr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  <a:pPr>
                <a:defRPr/>
              </a:pPr>
              <a:t>2</a:t>
            </a:fld>
            <a:endParaRPr lang="en-US" altLang="zh-CN" dirty="0"/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2" descr="Top 25 C Projects with Source Code in 2025">
            <a:extLst>
              <a:ext uri="{FF2B5EF4-FFF2-40B4-BE49-F238E27FC236}">
                <a16:creationId xmlns:a16="http://schemas.microsoft.com/office/drawing/2014/main" id="{20CAA969-2F0E-A198-A2B6-1BE1111463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8C5DCB-9CB4-3C45-6129-A06D517ECD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502" y="2545044"/>
            <a:ext cx="3445897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60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D71F3B-3B3E-46B2-DA92-D08ED49AD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FFDBD-4ED2-A36F-532E-57A85AC35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3</a:t>
            </a:fld>
            <a:endParaRPr lang="en-US" altLang="zh-CN" dirty="0"/>
          </a:p>
        </p:txBody>
      </p:sp>
      <p:pic>
        <p:nvPicPr>
          <p:cNvPr id="4" name="Picture 2" descr="SSE-Computer Science and Engineering">
            <a:extLst>
              <a:ext uri="{FF2B5EF4-FFF2-40B4-BE49-F238E27FC236}">
                <a16:creationId xmlns:a16="http://schemas.microsoft.com/office/drawing/2014/main" id="{0DAE5FF9-CB95-2805-35F9-9B71C09B6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79718"/>
            <a:ext cx="7924800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FB51B7-A55A-C001-C50C-B58E332CC805}"/>
              </a:ext>
            </a:extLst>
          </p:cNvPr>
          <p:cNvSpPr txBox="1"/>
          <p:nvPr/>
        </p:nvSpPr>
        <p:spPr>
          <a:xfrm>
            <a:off x="0" y="1828800"/>
            <a:ext cx="594360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b="1" dirty="0"/>
              <a:t>                                   </a:t>
            </a:r>
            <a:r>
              <a:rPr lang="en-US" sz="3200" b="1" dirty="0">
                <a:solidFill>
                  <a:srgbClr val="FF0000"/>
                </a:solidFill>
              </a:rPr>
              <a:t>Existing Models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Popular syntax checkers: </a:t>
            </a:r>
            <a:r>
              <a:rPr lang="en-US" sz="2000" dirty="0" err="1"/>
              <a:t>PyLint</a:t>
            </a:r>
            <a:r>
              <a:rPr lang="en-US" sz="2000" dirty="0"/>
              <a:t>, </a:t>
            </a:r>
            <a:r>
              <a:rPr lang="en-US" sz="2000" dirty="0" err="1"/>
              <a:t>ESLint</a:t>
            </a:r>
            <a:r>
              <a:rPr lang="en-US" sz="2000" dirty="0"/>
              <a:t>, Flake8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Integrated Development Environment (IDE)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Real-time code analysis and debugging suggestions.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Online compilers and syntax validation 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Offer web-based instant feedback for multiple languages</a:t>
            </a:r>
            <a:r>
              <a:rPr lang="en-US" sz="1600" dirty="0"/>
              <a:t>.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2058" name="Picture 10" descr="Check the Style and Quality of Your Python Code with flake8">
            <a:extLst>
              <a:ext uri="{FF2B5EF4-FFF2-40B4-BE49-F238E27FC236}">
                <a16:creationId xmlns:a16="http://schemas.microsoft.com/office/drawing/2014/main" id="{222074DF-E9C6-F670-CF84-D17B80481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725" y="2160113"/>
            <a:ext cx="3343275" cy="367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673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822" y="1908603"/>
            <a:ext cx="7499350" cy="607986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</a:rPr>
              <a:t>Flaws in Existing Models</a:t>
            </a:r>
            <a:br>
              <a:rPr lang="en-US" dirty="0"/>
            </a:b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1822" y="2514600"/>
            <a:ext cx="7086600" cy="502920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Limited language support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Lack of feedback on logical errors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High false positive or negative rates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Poor integration with Learning Management Systems (LMS)</a:t>
            </a:r>
          </a:p>
          <a:p>
            <a:pPr marL="365760" indent="-283464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 2"/>
              <a:buChar char=""/>
              <a:defRPr/>
            </a:pP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  <a:pPr>
                <a:defRPr/>
              </a:pPr>
              <a:t>4</a:t>
            </a:fld>
            <a:endParaRPr lang="en-US" altLang="zh-CN" dirty="0"/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03518"/>
            <a:ext cx="7973786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0006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05000"/>
            <a:ext cx="7499350" cy="792162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</a:rPr>
              <a:t>Proposed Model</a:t>
            </a:r>
            <a:br>
              <a:rPr lang="en-US" dirty="0"/>
            </a:br>
            <a:endParaRPr lang="en-US" sz="3600" b="1" dirty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41A7F6-1F69-443A-82D9-777AEA64EBC9}" type="slidenum">
              <a:rPr lang="zh-CN" altLang="en-US"/>
              <a:pPr>
                <a:defRPr/>
              </a:pPr>
              <a:t>5</a:t>
            </a:fld>
            <a:endParaRPr lang="en-US" altLang="zh-CN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47A8223-39EF-FB47-A105-FA55A82981FD}"/>
              </a:ext>
            </a:extLst>
          </p:cNvPr>
          <p:cNvSpPr txBox="1">
            <a:spLocks/>
          </p:cNvSpPr>
          <p:nvPr/>
        </p:nvSpPr>
        <p:spPr>
          <a:xfrm>
            <a:off x="228600" y="2514600"/>
            <a:ext cx="5715000" cy="5486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0" indent="-283464">
              <a:lnSpc>
                <a:spcPct val="150000"/>
              </a:lnSpc>
              <a:spcBef>
                <a:spcPts val="0"/>
              </a:spcBef>
              <a:buFont typeface="Wingdings 2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itchFamily="18" charset="0"/>
              </a:rPr>
              <a:t> </a:t>
            </a:r>
            <a:r>
              <a:rPr lang="en-US" sz="2000" dirty="0">
                <a:latin typeface="+mj-lt"/>
                <a:cs typeface="Times New Roman" pitchFamily="18" charset="0"/>
              </a:rPr>
              <a:t>Supports multiple </a:t>
            </a:r>
            <a:r>
              <a:rPr lang="fr-FR" sz="2000" dirty="0" err="1">
                <a:latin typeface="+mj-lt"/>
                <a:cs typeface="Times New Roman" pitchFamily="18" charset="0"/>
              </a:rPr>
              <a:t>P</a:t>
            </a:r>
            <a:r>
              <a:rPr lang="fr-FR" sz="2000" dirty="0" err="1">
                <a:latin typeface="+mj-lt"/>
              </a:rPr>
              <a:t>rogramming</a:t>
            </a:r>
            <a:r>
              <a:rPr lang="fr-FR" sz="2000" dirty="0">
                <a:latin typeface="+mj-lt"/>
              </a:rPr>
              <a:t> </a:t>
            </a:r>
            <a:r>
              <a:rPr lang="fr-FR" sz="2000" dirty="0" err="1">
                <a:latin typeface="+mj-lt"/>
              </a:rPr>
              <a:t>languages</a:t>
            </a:r>
            <a:r>
              <a:rPr lang="fr-FR" sz="2000" dirty="0">
                <a:latin typeface="+mj-lt"/>
              </a:rPr>
              <a:t>: Python, C++, Java, etc.</a:t>
            </a:r>
            <a:endParaRPr lang="en-US" sz="2400" dirty="0">
              <a:latin typeface="+mj-lt"/>
              <a:cs typeface="Times New Roman" pitchFamily="18" charset="0"/>
            </a:endParaRPr>
          </a:p>
          <a:p>
            <a:pPr marL="365760" indent="-283464">
              <a:lnSpc>
                <a:spcPct val="150000"/>
              </a:lnSpc>
              <a:spcBef>
                <a:spcPts val="0"/>
              </a:spcBef>
              <a:buFont typeface="Wingdings 2"/>
              <a:buChar char=""/>
              <a:defRPr/>
            </a:pPr>
            <a:r>
              <a:rPr lang="en-US" sz="2000" dirty="0">
                <a:latin typeface="+mj-lt"/>
              </a:rPr>
              <a:t>Highlights errors and provides suggestions for correction</a:t>
            </a:r>
          </a:p>
          <a:p>
            <a:pPr marL="365760" indent="-283464">
              <a:lnSpc>
                <a:spcPct val="150000"/>
              </a:lnSpc>
              <a:spcBef>
                <a:spcPts val="0"/>
              </a:spcBef>
              <a:buFont typeface="Wingdings 2"/>
              <a:buChar char=""/>
              <a:defRPr/>
            </a:pPr>
            <a:r>
              <a:rPr lang="en-US" sz="2000" dirty="0"/>
              <a:t>Reduction in syntax-related mistakes in coding assignments</a:t>
            </a:r>
            <a:endParaRPr lang="en-US" sz="2400" dirty="0">
              <a:latin typeface="+mj-lt"/>
              <a:cs typeface="Times New Roman" pitchFamily="18" charset="0"/>
            </a:endParaRPr>
          </a:p>
        </p:txBody>
      </p:sp>
      <p:pic>
        <p:nvPicPr>
          <p:cNvPr id="7" name="Picture 2" descr="SSE-Computer Science and Engineer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20732"/>
            <a:ext cx="7924800" cy="1231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53A6593E-8E6E-2E92-E476-661C54552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2514600"/>
            <a:ext cx="34290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777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AAF15A-A298-FA3F-ADEF-28032CFC9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27034C-D01A-971B-40F5-00A52F2B8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6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DF51AB8F-C312-F622-62A5-65C756283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5"/>
            <a:ext cx="7863035" cy="1278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4">
            <a:extLst>
              <a:ext uri="{FF2B5EF4-FFF2-40B4-BE49-F238E27FC236}">
                <a16:creationId xmlns:a16="http://schemas.microsoft.com/office/drawing/2014/main" id="{50EB2D67-E678-4814-698E-5FB303F66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895182"/>
            <a:ext cx="8382000" cy="4555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                  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+mj-lt"/>
              </a:rPr>
              <a:t>Implementation Overview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syntax checker will be developed using a robust technology stack include with C.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Automated grading integration will help instructors save time in evaluating coding assignments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system will support multiple programming languages to cater to diverse course requirements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The model will be designed to scale and expand with future enhancements and feature additions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1D260536-B3F2-E2A8-97CF-EF78FF7DA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9144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C4805A93-2CEC-B37A-C849-59B9B0497D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30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08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E64D10-6436-114B-9BBD-C3477AA1D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08359D-5A87-E32F-7F7D-CFE5D097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7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3066296D-F04D-2293-DF39-16E4562B44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EAD6D6E-CEE9-C0DD-F0C9-2D71CC2F7D3A}"/>
              </a:ext>
            </a:extLst>
          </p:cNvPr>
          <p:cNvSpPr txBox="1"/>
          <p:nvPr/>
        </p:nvSpPr>
        <p:spPr>
          <a:xfrm>
            <a:off x="609600" y="1897413"/>
            <a:ext cx="7929180" cy="861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     </a:t>
            </a:r>
            <a:r>
              <a:rPr lang="en-US" sz="3200" b="1" dirty="0">
                <a:solidFill>
                  <a:srgbClr val="FF0000"/>
                </a:solidFill>
              </a:rPr>
              <a:t>Implementation - Error Detection</a:t>
            </a:r>
            <a:endParaRPr lang="en-US" sz="32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C77AEE-A804-F6DC-BBF4-FC7634C54E25}"/>
              </a:ext>
            </a:extLst>
          </p:cNvPr>
          <p:cNvSpPr txBox="1"/>
          <p:nvPr/>
        </p:nvSpPr>
        <p:spPr>
          <a:xfrm>
            <a:off x="914401" y="2895600"/>
            <a:ext cx="46482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tool will utilize lexical analysis and tokenization to break down the code into meaningful components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 Abstract Syntax Tree (AST)-based validation method will be used to analyze the structure of the code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system will handle both common syntax errors and rare edge cases efficiently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5122" name="Picture 2" descr="Generated image">
            <a:extLst>
              <a:ext uri="{FF2B5EF4-FFF2-40B4-BE49-F238E27FC236}">
                <a16:creationId xmlns:a16="http://schemas.microsoft.com/office/drawing/2014/main" id="{E14C91AD-7AE1-F71D-0387-D08336D1E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940" y="2328300"/>
            <a:ext cx="3581399" cy="347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6239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E3F8BF-5493-5024-A686-5C7D8B3AC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7BBDBA-2606-EDE4-9266-59253AEA4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8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0120AAF8-7B60-AD61-264B-C64C4A85A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F81D0A-CCCC-92E6-23EB-C184AA7925C7}"/>
              </a:ext>
            </a:extLst>
          </p:cNvPr>
          <p:cNvSpPr txBox="1"/>
          <p:nvPr/>
        </p:nvSpPr>
        <p:spPr>
          <a:xfrm>
            <a:off x="1600200" y="1800605"/>
            <a:ext cx="5410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      </a:t>
            </a:r>
            <a:r>
              <a:rPr lang="en-US" sz="3200" b="1" dirty="0">
                <a:solidFill>
                  <a:srgbClr val="FF0000"/>
                </a:solidFill>
              </a:rPr>
              <a:t>Results &amp; Discussion</a:t>
            </a:r>
            <a:endParaRPr lang="en-US" sz="32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EA9EE9-F22F-0ECF-6E30-C5730035CB3B}"/>
              </a:ext>
            </a:extLst>
          </p:cNvPr>
          <p:cNvSpPr txBox="1"/>
          <p:nvPr/>
        </p:nvSpPr>
        <p:spPr>
          <a:xfrm>
            <a:off x="605220" y="2690574"/>
            <a:ext cx="80053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syntax checker will be compared with existing models to highlight improvements in accuracy and usability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High accuracy of error detection will ensure that students receive precise and meaningful feedback</a:t>
            </a:r>
            <a:br>
              <a:rPr lang="en-US" dirty="0"/>
            </a:b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 satisfaction surveys and feedback will help assess the tool’s effectiveness and areas for improvement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tool’s impact on reducing common syntax errors will be evaluated through real-world testing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274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DA170A-1AAE-41F0-6157-2062F91AC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DBACEB-86B6-4549-86D9-546E8B661F1D}" type="datetime1">
              <a:rPr lang="en-US" smtClean="0"/>
              <a:t>3/20/2025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331A42-82B6-C961-A7EF-607180616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EF6C63-F5E9-4477-9611-220F3BE2B4BF}" type="slidenum">
              <a:rPr lang="zh-CN" altLang="en-US" smtClean="0"/>
              <a:pPr>
                <a:defRPr/>
              </a:pPr>
              <a:t>9</a:t>
            </a:fld>
            <a:endParaRPr lang="en-US" altLang="zh-CN" dirty="0"/>
          </a:p>
        </p:txBody>
      </p:sp>
      <p:pic>
        <p:nvPicPr>
          <p:cNvPr id="6" name="Picture 2" descr="SSE-Computer Science and Engineering">
            <a:extLst>
              <a:ext uri="{FF2B5EF4-FFF2-40B4-BE49-F238E27FC236}">
                <a16:creationId xmlns:a16="http://schemas.microsoft.com/office/drawing/2014/main" id="{7C177943-ACBB-2C18-A8F9-A8BC2C504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542156"/>
            <a:ext cx="7863035" cy="110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A2B006-3B1E-3840-4396-F87B5EE90F15}"/>
              </a:ext>
            </a:extLst>
          </p:cNvPr>
          <p:cNvSpPr txBox="1"/>
          <p:nvPr/>
        </p:nvSpPr>
        <p:spPr>
          <a:xfrm>
            <a:off x="2590800" y="1905000"/>
            <a:ext cx="44958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Future Enhancements</a:t>
            </a:r>
            <a:endParaRPr lang="en-US" sz="32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9F435-5F33-FCE4-A24F-CBA4D75A8394}"/>
              </a:ext>
            </a:extLst>
          </p:cNvPr>
          <p:cNvSpPr txBox="1"/>
          <p:nvPr/>
        </p:nvSpPr>
        <p:spPr>
          <a:xfrm>
            <a:off x="823765" y="3019988"/>
            <a:ext cx="8167835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The tool will be expanded to support a wider range of programming languages based on demand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Centaur" panose="020305040502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Gamification elements such as coding challenges and leaderboards will be added to enhance engagement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b="1" dirty="0">
              <a:latin typeface="Centaur" panose="020305040502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>
                <a:latin typeface="Centaur" panose="02030504050205020304" pitchFamily="18" charset="0"/>
              </a:rPr>
              <a:t>Personalized learning experiences will be developed to tailor feedback and suggestions to individual students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84074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6032</TotalTime>
  <Words>525</Words>
  <Application>Microsoft Office PowerPoint</Application>
  <PresentationFormat>On-screen Show (4:3)</PresentationFormat>
  <Paragraphs>91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宋体</vt:lpstr>
      <vt:lpstr>Arial</vt:lpstr>
      <vt:lpstr>AvantGarde</vt:lpstr>
      <vt:lpstr>Calibri</vt:lpstr>
      <vt:lpstr>Centaur</vt:lpstr>
      <vt:lpstr>Gill Sans MT</vt:lpstr>
      <vt:lpstr>Times New Roman</vt:lpstr>
      <vt:lpstr>Wingdings 2</vt:lpstr>
      <vt:lpstr>Gallery</vt:lpstr>
      <vt:lpstr>PowerPoint Presentation</vt:lpstr>
      <vt:lpstr>Introduction</vt:lpstr>
      <vt:lpstr>PowerPoint Presentation</vt:lpstr>
      <vt:lpstr>Flaws in Existing Models </vt:lpstr>
      <vt:lpstr>Proposed Model </vt:lpstr>
      <vt:lpstr>PowerPoint Presentation</vt:lpstr>
      <vt:lpstr>PowerPoint Presentation</vt:lpstr>
      <vt:lpstr>PowerPoint Presentation</vt:lpstr>
      <vt:lpstr>PowerPoint Presentation</vt:lpstr>
      <vt:lpstr>     Conclusion &amp; Queries </vt:lpstr>
      <vt:lpstr>PowerPoint Presentation</vt:lpstr>
    </vt:vector>
  </TitlesOfParts>
  <Company>Deitel &amp; Associates,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kalid</dc:creator>
  <cp:lastModifiedBy>Chanakya Nallani</cp:lastModifiedBy>
  <cp:revision>414</cp:revision>
  <dcterms:created xsi:type="dcterms:W3CDTF">2000-07-06T15:05:59Z</dcterms:created>
  <dcterms:modified xsi:type="dcterms:W3CDTF">2025-03-20T02:56:51Z</dcterms:modified>
</cp:coreProperties>
</file>